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3171825"/>
            <a:ext cx="441960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66450" cy="5245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55325" y="1809750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55325" y="563562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666875"/>
            <a:ext cx="10966450" cy="3524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90160" y="324929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4440" y="4744720"/>
            <a:ext cx="552450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268730"/>
            <a:ext cx="10947400" cy="4521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4085" y="4884420"/>
            <a:ext cx="217678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9630" y="2284730"/>
            <a:ext cx="3023870" cy="26054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4085" y="5377180"/>
            <a:ext cx="558927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2025-12-17T02:36:18Z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